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326" r:id="rId3"/>
    <p:sldId id="317" r:id="rId4"/>
    <p:sldId id="327" r:id="rId5"/>
    <p:sldId id="328" r:id="rId6"/>
    <p:sldId id="329" r:id="rId7"/>
    <p:sldId id="330" r:id="rId8"/>
    <p:sldId id="334" r:id="rId9"/>
    <p:sldId id="335" r:id="rId10"/>
    <p:sldId id="340" r:id="rId11"/>
    <p:sldId id="341" r:id="rId12"/>
    <p:sldId id="342" r:id="rId13"/>
    <p:sldId id="345" r:id="rId14"/>
    <p:sldId id="343" r:id="rId15"/>
    <p:sldId id="344" r:id="rId16"/>
    <p:sldId id="332" r:id="rId17"/>
    <p:sldId id="333" r:id="rId18"/>
    <p:sldId id="336" r:id="rId19"/>
    <p:sldId id="339" r:id="rId20"/>
    <p:sldId id="331" r:id="rId21"/>
    <p:sldId id="337" r:id="rId22"/>
    <p:sldId id="338" r:id="rId23"/>
    <p:sldId id="347" r:id="rId24"/>
    <p:sldId id="346" r:id="rId25"/>
    <p:sldId id="348" r:id="rId26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29"/>
    </p:embeddedFont>
    <p:embeddedFont>
      <p:font typeface="배달의민족 주아" panose="02020603020101020101" pitchFamily="18" charset="-127"/>
      <p:regular r:id="rId30"/>
    </p:embeddedFont>
    <p:embeddedFont>
      <p:font typeface="배찌체" panose="00000500000000000000" pitchFamily="2" charset="-127"/>
      <p:regular r:id="rId31"/>
    </p:embeddedFont>
    <p:embeddedFont>
      <p:font typeface="배달의민족 연성" panose="020B0600000101010101" pitchFamily="50" charset="-127"/>
      <p:regular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86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블록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게임을 구성하는 블록에 대하여 자세한 내용을 기획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207210"/>
              </p:ext>
            </p:extLst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특수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740708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407264"/>
              </p:ext>
            </p:extLst>
          </p:nvPr>
        </p:nvGraphicFramePr>
        <p:xfrm>
          <a:off x="7033800" y="2803270"/>
          <a:ext cx="4320000" cy="317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30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579120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월드에 배치 시 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자리 코드를 입력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5791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코드를 가진 포탈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간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 가능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1843477"/>
                  </a:ext>
                </a:extLst>
              </a:tr>
              <a:tr h="5791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동일한 코드를 가진 포탈이 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 이상이면 </a:t>
                      </a:r>
                      <a:r>
                        <a:rPr lang="ko-KR" altLang="en-US" sz="1600" b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랜덤한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다른 포탈로 이동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796200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6516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특수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87447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구름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049895"/>
              </p:ext>
            </p:extLst>
          </p:nvPr>
        </p:nvGraphicFramePr>
        <p:xfrm>
          <a:off x="7033800" y="3718910"/>
          <a:ext cx="4320000" cy="2261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673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73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3652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구름 블록 위에 플레이어가 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 이상 있으면 투명해지고 통과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시킴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365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일정 시간이 지나면 다시 구름 생성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943673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04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특수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704282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0519401"/>
              </p:ext>
            </p:extLst>
          </p:nvPr>
        </p:nvGraphicFramePr>
        <p:xfrm>
          <a:off x="7033800" y="3049590"/>
          <a:ext cx="4320000" cy="293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673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73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224347">
                <a:tc rowSpan="4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중력에 따라 유동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1676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플레이어와 충돌 시 화상 상태이상 부여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1954833"/>
                  </a:ext>
                </a:extLst>
              </a:tr>
              <a:tr h="1676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플레이어와 충돌 시 밀림 상태이상 부여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3066188"/>
                  </a:ext>
                </a:extLst>
              </a:tr>
              <a:tr h="2243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물 블록과 충돌 시 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충돌 부분 바위 블록으로 변화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200755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27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특수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156423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불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809041"/>
              </p:ext>
            </p:extLst>
          </p:nvPr>
        </p:nvGraphicFramePr>
        <p:xfrm>
          <a:off x="7033800" y="3606737"/>
          <a:ext cx="4320000" cy="23738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673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73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44869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플레이어와 충돌 시 화상 상태이상 부여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2243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물 블록과 충돌 시 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충돌 부분 블록 삭제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200755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792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특수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555215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얼음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566463"/>
              </p:ext>
            </p:extLst>
          </p:nvPr>
        </p:nvGraphicFramePr>
        <p:xfrm>
          <a:off x="7033800" y="3027617"/>
          <a:ext cx="4320000" cy="29530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673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73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448693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플레이어와 충돌 시 동상 상태이상 부여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2895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용암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블록과 충돌 시 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충돌 부분 물 블록으로 변화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200755"/>
                  </a:ext>
                </a:extLst>
              </a:tr>
              <a:tr h="2895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불 블록과 충돌 시 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충돌 부분 물 블록으로 변화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502281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21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특수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788101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4176410"/>
              </p:ext>
            </p:extLst>
          </p:nvPr>
        </p:nvGraphicFramePr>
        <p:xfrm>
          <a:off x="7033800" y="2805750"/>
          <a:ext cx="4320000" cy="317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673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73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224347">
                <a:tc rowSpan="4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중력에 따라 유동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2243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플레이어와 충돌 시 밀림 상태이상 부여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1954833"/>
                  </a:ext>
                </a:extLst>
              </a:tr>
              <a:tr h="2895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용암 블록과 충돌 시 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충돌 부분 바위 블록으로 변화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200755"/>
                  </a:ext>
                </a:extLst>
              </a:tr>
              <a:tr h="2895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얼음 블록과 충돌 시 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충돌 부분 얼음 블록으로 변화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158297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839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746" y="2380630"/>
            <a:ext cx="3736216" cy="3600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캐릭터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1786939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마녀 루나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9983956"/>
              </p:ext>
            </p:extLst>
          </p:nvPr>
        </p:nvGraphicFramePr>
        <p:xfrm>
          <a:off x="7033800" y="3443350"/>
          <a:ext cx="4320000" cy="253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30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45720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NPC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마녀 </a:t>
                      </a:r>
                      <a:r>
                        <a:rPr lang="ko-KR" altLang="en-US" sz="1800" b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루나를</a:t>
                      </a: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해당 블록 위에 소환하는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제자리에서 기본 모션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994085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6476" y="3674364"/>
            <a:ext cx="531199" cy="1239465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9055" y="3717580"/>
            <a:ext cx="531199" cy="123946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0254" y="3203926"/>
            <a:ext cx="531199" cy="31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93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746" y="2380630"/>
            <a:ext cx="3736216" cy="3600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캐릭터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192181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가을 루나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5017" y="3657599"/>
            <a:ext cx="492440" cy="1246705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6072" y="3642996"/>
            <a:ext cx="492440" cy="124670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9634" y="3181350"/>
            <a:ext cx="492440" cy="332667"/>
          </a:xfrm>
          <a:prstGeom prst="rect">
            <a:avLst/>
          </a:prstGeom>
        </p:spPr>
      </p:pic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4592222"/>
              </p:ext>
            </p:extLst>
          </p:nvPr>
        </p:nvGraphicFramePr>
        <p:xfrm>
          <a:off x="7033800" y="3443350"/>
          <a:ext cx="4320000" cy="253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30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45720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NPC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가을</a:t>
                      </a: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b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루나를</a:t>
                      </a: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해당 블록 위에 소환하는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제자리에서 기본 모션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9940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471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 smtClean="0"/>
              <a:t>아이템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18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4740960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726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커맨드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930222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초기화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949542"/>
              </p:ext>
            </p:extLst>
          </p:nvPr>
        </p:nvGraphicFramePr>
        <p:xfrm>
          <a:off x="7033800" y="3497524"/>
          <a:ext cx="4320000" cy="2483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5626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5626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없음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7887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원하는 블록에 사용하면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적용</a:t>
                      </a:r>
                      <a:endParaRPr lang="en-US" altLang="ko-KR" sz="1600" b="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788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해당 블록에 적용된 커맨드 모두 초기화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7843567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80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블록 구분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96080"/>
              </p:ext>
            </p:extLst>
          </p:nvPr>
        </p:nvGraphicFramePr>
        <p:xfrm>
          <a:off x="696000" y="1338897"/>
          <a:ext cx="10657800" cy="46878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260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7935191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4983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카테고리 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설명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일반적으로 지형지물을 구성하며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한 블록의 기준이 되는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10x10x10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크기를 가지는 정적인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장식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나무나 꽃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서랍장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책상 등과 같이 상호작용은 할 수 없으며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다른 크기를 가진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 상호작용할 수 있고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다른 크기를 가진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Non-Player Character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 몬스터나 동물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주민 등을 소환할 수 있고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서로 다른 크기를 가진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아이템 블록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아이템 블록이 적용된 블록의 파괴 시 해당 아이템을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획득하며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내에 형태는 없는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6982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블록이 적용된 블록은 플레이 모드에서 해당 커맨드가 동작하며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내에 형태는 없는 블록 타입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08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746" y="2380630"/>
            <a:ext cx="3736216" cy="3600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커맨드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20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86439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시작 위치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554197"/>
              </p:ext>
            </p:extLst>
          </p:nvPr>
        </p:nvGraphicFramePr>
        <p:xfrm>
          <a:off x="7033800" y="2071750"/>
          <a:ext cx="4320000" cy="390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없음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822960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원하는 블록에 사용하면</a:t>
                      </a: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적용</a:t>
                      </a:r>
                      <a:endParaRPr lang="en-US" altLang="ko-KR" sz="1600" b="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1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 </a:t>
                      </a:r>
                      <a:r>
                        <a:rPr lang="ko-KR" altLang="en-US" sz="11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단</a:t>
                      </a:r>
                      <a:r>
                        <a:rPr lang="en-US" altLang="ko-KR" sz="11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1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위에 플레이어가 생성될 수 없다면 적용할 수 없음</a:t>
                      </a:r>
                      <a:r>
                        <a:rPr lang="en-US" altLang="ko-KR" sz="11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8229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 모드 시작 시 플레이어가 </a:t>
                      </a:r>
                      <a:endParaRPr lang="en-US" altLang="ko-KR" sz="1600" b="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해당 블록 위에서 시작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73105"/>
                  </a:ext>
                </a:extLst>
              </a:tr>
              <a:tr h="8229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개의 블록에 설정 시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설정한 블록 중 </a:t>
                      </a:r>
                      <a:endParaRPr lang="en-US" altLang="ko-KR" sz="1600" b="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랜덤한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위치의 블록에서</a:t>
                      </a:r>
                      <a:r>
                        <a:rPr lang="en-US" altLang="ko-KR" sz="16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시작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514941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950" y="3566190"/>
            <a:ext cx="1191047" cy="151485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808" y="3586691"/>
            <a:ext cx="1132346" cy="149435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677" y="3012631"/>
            <a:ext cx="1494354" cy="57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58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커맨드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21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928548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생성 지연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2587962"/>
              </p:ext>
            </p:extLst>
          </p:nvPr>
        </p:nvGraphicFramePr>
        <p:xfrm>
          <a:off x="7033800" y="3368272"/>
          <a:ext cx="4320000" cy="26123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없음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586179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원하는 블록에 사용하면 적용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( </a:t>
                      </a:r>
                      <a:r>
                        <a:rPr kumimoji="0" lang="ko-KR" altLang="en-US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단</a:t>
                      </a:r>
                      <a:r>
                        <a:rPr kumimoji="0" lang="en-US" altLang="ko-KR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,”</a:t>
                      </a:r>
                      <a:r>
                        <a:rPr kumimoji="0" lang="ko-KR" altLang="en-US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시작 위치</a:t>
                      </a:r>
                      <a:r>
                        <a:rPr kumimoji="0" lang="en-US" altLang="ko-KR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”</a:t>
                      </a:r>
                      <a:r>
                        <a:rPr kumimoji="0" lang="ko-KR" altLang="en-US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가 적용된 블록에는 사용 불가</a:t>
                      </a:r>
                      <a:r>
                        <a:rPr kumimoji="0" lang="en-US" altLang="ko-KR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5861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한 번 적용 시마다 해당 블록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게임 시작 후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10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초 생성 지연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7843567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642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커맨드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22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821530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복사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076219"/>
              </p:ext>
            </p:extLst>
          </p:nvPr>
        </p:nvGraphicFramePr>
        <p:xfrm>
          <a:off x="7033800" y="2803270"/>
          <a:ext cx="4320000" cy="317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없음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579120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원하는 블록에 설정하면 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적용된 커맨드 블록까지 모두 복사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5791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한 블록만 복사가 가능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7843567"/>
                  </a:ext>
                </a:extLst>
              </a:tr>
              <a:tr h="5791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다른 블록 장착 시 복사 초기화</a:t>
                      </a:r>
                      <a:endParaRPr kumimoji="0" lang="en-US" altLang="ko-KR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363344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988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</a:t>
            </a:r>
            <a:r>
              <a:rPr lang="ko-KR" altLang="en-US" dirty="0" smtClean="0"/>
              <a:t>멀티 플레이 퍼즐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98941"/>
              </p:ext>
            </p:extLst>
          </p:nvPr>
        </p:nvGraphicFramePr>
        <p:xfrm>
          <a:off x="1185215" y="1404850"/>
          <a:ext cx="43106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06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물방울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용암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6694025" y="1404850"/>
            <a:ext cx="4320000" cy="457578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상황</a:t>
            </a:r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지나가야하는 동굴 안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용암으로 길이 막혀있는 상황</a:t>
            </a:r>
            <a:endParaRPr lang="en-US" altLang="ko-KR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용암 위로 물방울이 떨어지는 상황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ctr">
              <a:buAutoNum type="arabicPeriod"/>
            </a:pPr>
            <a:endParaRPr lang="en-US" altLang="ko-KR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해결방법</a:t>
            </a:r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 가속을 사용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물방울이 쏟아지는 물로 진화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용암과 물이 부딪혀 돌로 변화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242684" y="4463934"/>
            <a:ext cx="2186340" cy="151669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용암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242684" y="2380630"/>
            <a:ext cx="2186340" cy="889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물방울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175854" y="2380630"/>
            <a:ext cx="1066830" cy="360000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벽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4429024" y="2380630"/>
            <a:ext cx="1066830" cy="360000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벽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868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</a:t>
            </a:r>
            <a:r>
              <a:rPr lang="ko-KR" altLang="en-US" dirty="0" smtClean="0"/>
              <a:t>멀티 플레이 퍼즐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232666"/>
              </p:ext>
            </p:extLst>
          </p:nvPr>
        </p:nvGraphicFramePr>
        <p:xfrm>
          <a:off x="1185215" y="1404850"/>
          <a:ext cx="43106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06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 판자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+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물리 적용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커맨드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6694025" y="1404850"/>
            <a:ext cx="4320000" cy="457578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상황</a:t>
            </a:r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건너야 하는 강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강에 나무 판자가 떠내려오는 상황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강속이 빠른 상황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ctr">
              <a:buAutoNum type="arabicPeriod"/>
            </a:pPr>
            <a:endParaRPr lang="en-US" altLang="ko-KR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해결방법</a:t>
            </a:r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 감속을 사용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나무 판자가 떠내려가는 속도를 늦춤</a:t>
            </a:r>
            <a:endParaRPr lang="en-US" altLang="ko-KR" dirty="0"/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점프를 잘 활용하여 건너기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평행 사변형 13"/>
          <p:cNvSpPr/>
          <p:nvPr/>
        </p:nvSpPr>
        <p:spPr>
          <a:xfrm>
            <a:off x="1185215" y="2380630"/>
            <a:ext cx="4310639" cy="3600000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물</a:t>
            </a:r>
            <a:endParaRPr lang="ko-KR" altLang="en-US" dirty="0"/>
          </a:p>
        </p:txBody>
      </p:sp>
      <p:sp>
        <p:nvSpPr>
          <p:cNvPr id="15" name="평행 사변형 14"/>
          <p:cNvSpPr/>
          <p:nvPr/>
        </p:nvSpPr>
        <p:spPr>
          <a:xfrm>
            <a:off x="3757353" y="2876204"/>
            <a:ext cx="417994" cy="681643"/>
          </a:xfrm>
          <a:prstGeom prst="parallelogram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평행 사변형 15"/>
          <p:cNvSpPr/>
          <p:nvPr/>
        </p:nvSpPr>
        <p:spPr>
          <a:xfrm>
            <a:off x="2740274" y="2876204"/>
            <a:ext cx="417994" cy="681643"/>
          </a:xfrm>
          <a:prstGeom prst="parallelogram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평행 사변형 16"/>
          <p:cNvSpPr/>
          <p:nvPr/>
        </p:nvSpPr>
        <p:spPr>
          <a:xfrm>
            <a:off x="2740274" y="4618687"/>
            <a:ext cx="417994" cy="681643"/>
          </a:xfrm>
          <a:prstGeom prst="parallelogram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/>
          <p:cNvSpPr/>
          <p:nvPr/>
        </p:nvSpPr>
        <p:spPr>
          <a:xfrm>
            <a:off x="2226765" y="3744634"/>
            <a:ext cx="417994" cy="681643"/>
          </a:xfrm>
          <a:prstGeom prst="parallelogram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평행 사변형 18"/>
          <p:cNvSpPr/>
          <p:nvPr/>
        </p:nvSpPr>
        <p:spPr>
          <a:xfrm>
            <a:off x="3966350" y="3734303"/>
            <a:ext cx="417994" cy="681643"/>
          </a:xfrm>
          <a:prstGeom prst="parallelogram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/>
          <p:cNvSpPr/>
          <p:nvPr/>
        </p:nvSpPr>
        <p:spPr>
          <a:xfrm>
            <a:off x="3757353" y="5046394"/>
            <a:ext cx="417994" cy="681643"/>
          </a:xfrm>
          <a:prstGeom prst="parallelogram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평행 사변형 20"/>
          <p:cNvSpPr/>
          <p:nvPr/>
        </p:nvSpPr>
        <p:spPr>
          <a:xfrm>
            <a:off x="1688197" y="4959508"/>
            <a:ext cx="417994" cy="681643"/>
          </a:xfrm>
          <a:prstGeom prst="parallelogram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30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</a:t>
            </a:r>
            <a:r>
              <a:rPr lang="ko-KR" altLang="en-US" dirty="0" smtClean="0"/>
              <a:t>멀티 플레이 퍼즐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1487762"/>
              </p:ext>
            </p:extLst>
          </p:nvPr>
        </p:nvGraphicFramePr>
        <p:xfrm>
          <a:off x="1185215" y="1404850"/>
          <a:ext cx="43106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06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6694025" y="1404850"/>
            <a:ext cx="4320000" cy="457578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상황</a:t>
            </a:r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시작점에서 도착점까지 가야하는 상황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같은 색의 발판을 연속해서 밟으면 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시작점으로 텔레포트되는 상황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ctr">
              <a:buAutoNum type="arabicPeriod"/>
            </a:pPr>
            <a:endParaRPr lang="en-US" altLang="ko-KR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해결방법</a:t>
            </a:r>
            <a:r>
              <a:rPr lang="en-US" altLang="ko-KR" dirty="0" smtClean="0">
                <a:solidFill>
                  <a:schemeClr val="accent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</a:p>
          <a:p>
            <a:pPr marL="342900" indent="-342900" algn="ctr"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여러 번 시도를 한다</a:t>
            </a:r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687966"/>
              </p:ext>
            </p:extLst>
          </p:nvPr>
        </p:nvGraphicFramePr>
        <p:xfrm>
          <a:off x="1175854" y="2380630"/>
          <a:ext cx="4320000" cy="36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13766319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16837447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67611888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172167131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03398390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31006876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6902743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884640832"/>
                    </a:ext>
                  </a:extLst>
                </a:gridCol>
              </a:tblGrid>
              <a:tr h="60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시작점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4584153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4562915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9777875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0184727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224576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도착점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18288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817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err="1" smtClean="0"/>
              <a:t>노멀</a:t>
            </a:r>
            <a:r>
              <a:rPr lang="ko-KR" altLang="en-US" dirty="0" smtClean="0"/>
              <a:t>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025736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잔디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741" y="2380630"/>
            <a:ext cx="3980225" cy="3600000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555034"/>
              </p:ext>
            </p:extLst>
          </p:nvPr>
        </p:nvGraphicFramePr>
        <p:xfrm>
          <a:off x="7033800" y="3820630"/>
          <a:ext cx="432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없음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err="1" smtClean="0"/>
              <a:t>노멀</a:t>
            </a:r>
            <a:r>
              <a:rPr lang="ko-KR" altLang="en-US" dirty="0" smtClean="0"/>
              <a:t>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5212656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흙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413929"/>
              </p:ext>
            </p:extLst>
          </p:nvPr>
        </p:nvGraphicFramePr>
        <p:xfrm>
          <a:off x="7033800" y="3820630"/>
          <a:ext cx="432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없음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725" y="2380630"/>
            <a:ext cx="3832258" cy="3600000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929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err="1" smtClean="0"/>
              <a:t>노멀</a:t>
            </a:r>
            <a:r>
              <a:rPr lang="ko-KR" altLang="en-US" dirty="0" smtClean="0"/>
              <a:t>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378883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흙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_2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522543"/>
              </p:ext>
            </p:extLst>
          </p:nvPr>
        </p:nvGraphicFramePr>
        <p:xfrm>
          <a:off x="7033800" y="3820630"/>
          <a:ext cx="432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없음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630" y="2380630"/>
            <a:ext cx="4014447" cy="3600000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36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장식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4849363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 발판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664608"/>
              </p:ext>
            </p:extLst>
          </p:nvPr>
        </p:nvGraphicFramePr>
        <p:xfrm>
          <a:off x="7033800" y="3820630"/>
          <a:ext cx="432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장식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4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없음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4352" r="4038"/>
          <a:stretch/>
        </p:blipFill>
        <p:spPr>
          <a:xfrm>
            <a:off x="1273691" y="2380630"/>
            <a:ext cx="4124325" cy="3600000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11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장식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9830349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황금 잔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3569338"/>
              </p:ext>
            </p:extLst>
          </p:nvPr>
        </p:nvGraphicFramePr>
        <p:xfrm>
          <a:off x="7033800" y="3820630"/>
          <a:ext cx="432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장식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2 X 2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없음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7763"/>
          <a:stretch/>
        </p:blipFill>
        <p:spPr>
          <a:xfrm>
            <a:off x="1648714" y="2380630"/>
            <a:ext cx="3374280" cy="360000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64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특수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71518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버섯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4036385"/>
              </p:ext>
            </p:extLst>
          </p:nvPr>
        </p:nvGraphicFramePr>
        <p:xfrm>
          <a:off x="7033800" y="3032735"/>
          <a:ext cx="4320000" cy="293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2 X 2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74676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플레이어가 공격 시 크기가 줄어들며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가장 작은 크기에선 사라진다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7467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 사용 시 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크기가 커지거나 작아진다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1843477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691" y="2380630"/>
            <a:ext cx="3382326" cy="360000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39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특수 블록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5486823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002994"/>
              </p:ext>
            </p:extLst>
          </p:nvPr>
        </p:nvGraphicFramePr>
        <p:xfrm>
          <a:off x="7033800" y="3047110"/>
          <a:ext cx="4320000" cy="293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574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216426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 X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60 X 10</a:t>
                      </a:r>
                      <a:endParaRPr lang="en-US" altLang="ko-KR" sz="18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74676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플레이어가 공격 시 크기가 줄어들며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가장 작은 크기에선 사라진다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7467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 사용 시 </a:t>
                      </a:r>
                      <a:endParaRPr lang="en-US" altLang="ko-KR" sz="16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크기가 커지거나 작아진다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1843477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478" y="2380630"/>
            <a:ext cx="2300752" cy="360000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1175854" y="2380630"/>
            <a:ext cx="4320000" cy="3600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81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3912</TotalTime>
  <Words>884</Words>
  <Application>Microsoft Office PowerPoint</Application>
  <PresentationFormat>와이드스크린</PresentationFormat>
  <Paragraphs>286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2" baseType="lpstr">
      <vt:lpstr>배달의민족 도현</vt:lpstr>
      <vt:lpstr>배달의민족 주아</vt:lpstr>
      <vt:lpstr>배찌체</vt:lpstr>
      <vt:lpstr>배달의민족 연성</vt:lpstr>
      <vt:lpstr>맑은 고딕</vt:lpstr>
      <vt:lpstr>Arial</vt:lpstr>
      <vt:lpstr>Office 테마</vt:lpstr>
      <vt:lpstr>PowerPoint 프레젠테이션</vt:lpstr>
      <vt:lpstr>1. 블록 구분</vt:lpstr>
      <vt:lpstr>2. 노멀 블록</vt:lpstr>
      <vt:lpstr>2. 노멀 블록</vt:lpstr>
      <vt:lpstr>2. 노멀 블록</vt:lpstr>
      <vt:lpstr>3. 장식 블록</vt:lpstr>
      <vt:lpstr>3. 장식 블록</vt:lpstr>
      <vt:lpstr>4. 특수 블록</vt:lpstr>
      <vt:lpstr>4. 특수 블록</vt:lpstr>
      <vt:lpstr>4. 특수 블록</vt:lpstr>
      <vt:lpstr>4. 특수 블록</vt:lpstr>
      <vt:lpstr>4. 특수 블록</vt:lpstr>
      <vt:lpstr>4. 특수 블록</vt:lpstr>
      <vt:lpstr>4. 특수 블록</vt:lpstr>
      <vt:lpstr>4. 특수 블록</vt:lpstr>
      <vt:lpstr>5. 캐릭터 블록</vt:lpstr>
      <vt:lpstr>5. 캐릭터 블록</vt:lpstr>
      <vt:lpstr>6. 아이템 블록</vt:lpstr>
      <vt:lpstr>7. 커맨드 블록</vt:lpstr>
      <vt:lpstr>7. 커맨드 블록</vt:lpstr>
      <vt:lpstr>7. 커맨드 블록</vt:lpstr>
      <vt:lpstr>7. 커맨드 블록</vt:lpstr>
      <vt:lpstr>8. 멀티 플레이 퍼즐</vt:lpstr>
      <vt:lpstr>8. 멀티 플레이 퍼즐</vt:lpstr>
      <vt:lpstr>8. 멀티 플레이 퍼즐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575</cp:revision>
  <dcterms:created xsi:type="dcterms:W3CDTF">2020-09-21T00:19:03Z</dcterms:created>
  <dcterms:modified xsi:type="dcterms:W3CDTF">2020-12-29T13:42:42Z</dcterms:modified>
</cp:coreProperties>
</file>

<file path=docProps/thumbnail.jpeg>
</file>